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Fira Sans Black"/>
      <p:bold r:id="rId8"/>
      <p:boldItalic r:id="rId9"/>
    </p:embeddedFont>
    <p:embeddedFont>
      <p:font typeface="Fira Sans ExtraBold"/>
      <p:bold r:id="rId10"/>
      <p:boldItalic r:id="rId11"/>
    </p:embeddedFont>
    <p:embeddedFont>
      <p:font typeface="Work Sans ExtraBold"/>
      <p:bold r:id="rId12"/>
      <p:boldItalic r:id="rId13"/>
    </p:embeddedFont>
    <p:embeddedFont>
      <p:font typeface="Fira Sans"/>
      <p:regular r:id="rId14"/>
      <p:bold r:id="rId15"/>
      <p:italic r:id="rId16"/>
      <p:boldItalic r:id="rId17"/>
    </p:embeddedFont>
    <p:embeddedFont>
      <p:font typeface="Barlow Medium"/>
      <p:regular r:id="rId18"/>
      <p:bold r:id="rId19"/>
      <p:italic r:id="rId20"/>
      <p:boldItalic r:id="rId21"/>
    </p:embeddedFont>
    <p:embeddedFont>
      <p:font typeface="Work Sans"/>
      <p:regular r:id="rId22"/>
      <p:bold r:id="rId23"/>
      <p:italic r:id="rId24"/>
      <p:boldItalic r:id="rId25"/>
    </p:embeddedFont>
    <p:embeddedFont>
      <p:font typeface="Barlow Light"/>
      <p:regular r:id="rId26"/>
      <p:bold r:id="rId27"/>
      <p:italic r:id="rId28"/>
      <p:boldItalic r:id="rId29"/>
    </p:embeddedFont>
    <p:embeddedFont>
      <p:font typeface="Barlow"/>
      <p:regular r:id="rId30"/>
      <p:bold r:id="rId31"/>
      <p:italic r:id="rId32"/>
      <p:boldItalic r:id="rId33"/>
    </p:embeddedFont>
    <p:embeddedFont>
      <p:font typeface="Questrial"/>
      <p:regular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57135E4-EBC8-4475-AD01-D73884D14F12}">
  <a:tblStyle styleId="{F57135E4-EBC8-4475-AD01-D73884D14F1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BarlowMedium-italic.fntdata"/><Relationship Id="rId22" Type="http://schemas.openxmlformats.org/officeDocument/2006/relationships/font" Target="fonts/WorkSans-regular.fntdata"/><Relationship Id="rId21" Type="http://schemas.openxmlformats.org/officeDocument/2006/relationships/font" Target="fonts/BarlowMedium-boldItalic.fntdata"/><Relationship Id="rId24" Type="http://schemas.openxmlformats.org/officeDocument/2006/relationships/font" Target="fonts/WorkSans-italic.fntdata"/><Relationship Id="rId23" Type="http://schemas.openxmlformats.org/officeDocument/2006/relationships/font" Target="fonts/WorkSans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font" Target="fonts/FiraSansBlack-boldItalic.fntdata"/><Relationship Id="rId26" Type="http://schemas.openxmlformats.org/officeDocument/2006/relationships/font" Target="fonts/BarlowLight-regular.fntdata"/><Relationship Id="rId25" Type="http://schemas.openxmlformats.org/officeDocument/2006/relationships/font" Target="fonts/WorkSans-boldItalic.fntdata"/><Relationship Id="rId28" Type="http://schemas.openxmlformats.org/officeDocument/2006/relationships/font" Target="fonts/BarlowLight-italic.fntdata"/><Relationship Id="rId27" Type="http://schemas.openxmlformats.org/officeDocument/2006/relationships/font" Target="fonts/Barlow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arlowLight-boldItalic.fntdata"/><Relationship Id="rId7" Type="http://schemas.openxmlformats.org/officeDocument/2006/relationships/slide" Target="slides/slide2.xml"/><Relationship Id="rId8" Type="http://schemas.openxmlformats.org/officeDocument/2006/relationships/font" Target="fonts/FiraSansBlack-bold.fntdata"/><Relationship Id="rId31" Type="http://schemas.openxmlformats.org/officeDocument/2006/relationships/font" Target="fonts/Barlow-bold.fntdata"/><Relationship Id="rId30" Type="http://schemas.openxmlformats.org/officeDocument/2006/relationships/font" Target="fonts/Barlow-regular.fntdata"/><Relationship Id="rId11" Type="http://schemas.openxmlformats.org/officeDocument/2006/relationships/font" Target="fonts/FiraSansExtraBold-boldItalic.fntdata"/><Relationship Id="rId33" Type="http://schemas.openxmlformats.org/officeDocument/2006/relationships/font" Target="fonts/Barlow-boldItalic.fntdata"/><Relationship Id="rId10" Type="http://schemas.openxmlformats.org/officeDocument/2006/relationships/font" Target="fonts/FiraSansExtraBold-bold.fntdata"/><Relationship Id="rId32" Type="http://schemas.openxmlformats.org/officeDocument/2006/relationships/font" Target="fonts/Barlow-italic.fntdata"/><Relationship Id="rId13" Type="http://schemas.openxmlformats.org/officeDocument/2006/relationships/font" Target="fonts/WorkSansExtraBold-boldItalic.fntdata"/><Relationship Id="rId12" Type="http://schemas.openxmlformats.org/officeDocument/2006/relationships/font" Target="fonts/WorkSansExtraBold-bold.fntdata"/><Relationship Id="rId34" Type="http://schemas.openxmlformats.org/officeDocument/2006/relationships/font" Target="fonts/Questrial-regular.fntdata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19" Type="http://schemas.openxmlformats.org/officeDocument/2006/relationships/font" Target="fonts/BarlowMedium-bold.fntdata"/><Relationship Id="rId18" Type="http://schemas.openxmlformats.org/officeDocument/2006/relationships/font" Target="fonts/BarlowMedium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cef1c1213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cef1c1213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19f7c11b2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319f7c11b2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6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image">
  <p:cSld name="CUSTOM_14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idx="1" type="subTitle"/>
          </p:nvPr>
        </p:nvSpPr>
        <p:spPr>
          <a:xfrm>
            <a:off x="604675" y="1674350"/>
            <a:ext cx="2884800" cy="17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type="ctrTitle"/>
          </p:nvPr>
        </p:nvSpPr>
        <p:spPr>
          <a:xfrm>
            <a:off x="604672" y="341610"/>
            <a:ext cx="26619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None/>
              <a:defRPr sz="1800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" name="Google Shape;11;p2"/>
          <p:cNvSpPr txBox="1"/>
          <p:nvPr/>
        </p:nvSpPr>
        <p:spPr>
          <a:xfrm>
            <a:off x="4708150" y="1225250"/>
            <a:ext cx="171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émoignages">
  <p:cSld name="CUSTOM_32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Google Shape;60;p11"/>
          <p:cNvCxnSpPr/>
          <p:nvPr/>
        </p:nvCxnSpPr>
        <p:spPr>
          <a:xfrm flipH="1" rot="10800000">
            <a:off x="-27550" y="2120725"/>
            <a:ext cx="9178500" cy="6900"/>
          </a:xfrm>
          <a:prstGeom prst="straightConnector1">
            <a:avLst/>
          </a:prstGeom>
          <a:noFill/>
          <a:ln cap="flat" cmpd="sng" w="1143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1" name="Google Shape;61;p11"/>
          <p:cNvSpPr txBox="1"/>
          <p:nvPr>
            <p:ph type="title"/>
          </p:nvPr>
        </p:nvSpPr>
        <p:spPr>
          <a:xfrm>
            <a:off x="530350" y="198125"/>
            <a:ext cx="6282300" cy="85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62" name="Google Shape;62;p11"/>
          <p:cNvSpPr/>
          <p:nvPr>
            <p:ph idx="2" type="pic"/>
          </p:nvPr>
        </p:nvSpPr>
        <p:spPr>
          <a:xfrm>
            <a:off x="1192200" y="1461175"/>
            <a:ext cx="1409100" cy="13260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11"/>
          <p:cNvSpPr/>
          <p:nvPr>
            <p:ph idx="3" type="pic"/>
          </p:nvPr>
        </p:nvSpPr>
        <p:spPr>
          <a:xfrm>
            <a:off x="3857150" y="1461175"/>
            <a:ext cx="1409100" cy="13260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1"/>
          <p:cNvSpPr/>
          <p:nvPr>
            <p:ph idx="4" type="pic"/>
          </p:nvPr>
        </p:nvSpPr>
        <p:spPr>
          <a:xfrm>
            <a:off x="6524950" y="1461175"/>
            <a:ext cx="1409100" cy="13260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1"/>
          <p:cNvSpPr txBox="1"/>
          <p:nvPr>
            <p:ph idx="1" type="subTitle"/>
          </p:nvPr>
        </p:nvSpPr>
        <p:spPr>
          <a:xfrm>
            <a:off x="1106250" y="28137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66" name="Google Shape;66;p11"/>
          <p:cNvSpPr txBox="1"/>
          <p:nvPr>
            <p:ph idx="5" type="subTitle"/>
          </p:nvPr>
        </p:nvSpPr>
        <p:spPr>
          <a:xfrm>
            <a:off x="1106250" y="39024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Fira Sans"/>
              <a:buNone/>
              <a:defRPr b="1" sz="16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9pPr>
          </a:lstStyle>
          <a:p/>
        </p:txBody>
      </p:sp>
      <p:sp>
        <p:nvSpPr>
          <p:cNvPr id="67" name="Google Shape;67;p11"/>
          <p:cNvSpPr txBox="1"/>
          <p:nvPr>
            <p:ph idx="6" type="subTitle"/>
          </p:nvPr>
        </p:nvSpPr>
        <p:spPr>
          <a:xfrm>
            <a:off x="3781500" y="28137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68" name="Google Shape;68;p11"/>
          <p:cNvSpPr txBox="1"/>
          <p:nvPr>
            <p:ph idx="7" type="subTitle"/>
          </p:nvPr>
        </p:nvSpPr>
        <p:spPr>
          <a:xfrm>
            <a:off x="3781500" y="39024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889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Fira Sans"/>
              <a:buNone/>
              <a:defRPr b="1" sz="16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8" type="subTitle"/>
          </p:nvPr>
        </p:nvSpPr>
        <p:spPr>
          <a:xfrm>
            <a:off x="6439000" y="28137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9" type="subTitle"/>
          </p:nvPr>
        </p:nvSpPr>
        <p:spPr>
          <a:xfrm>
            <a:off x="6439000" y="3902400"/>
            <a:ext cx="1581000" cy="11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889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Fira Sans"/>
              <a:buNone/>
              <a:defRPr b="1" sz="16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300"/>
              <a:buFont typeface="Fira Sans Black"/>
              <a:buNone/>
              <a:defRPr sz="1300">
                <a:solidFill>
                  <a:schemeClr val="accent1"/>
                </a:solidFill>
                <a:latin typeface="Fira Sans Black"/>
                <a:ea typeface="Fira Sans Black"/>
                <a:cs typeface="Fira Sans Black"/>
                <a:sym typeface="Fira Sans Black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+ Image ">
  <p:cSld name="CUSTOM_31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2"/>
          <p:cNvSpPr/>
          <p:nvPr/>
        </p:nvSpPr>
        <p:spPr>
          <a:xfrm>
            <a:off x="0" y="10"/>
            <a:ext cx="12417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2"/>
          <p:cNvSpPr/>
          <p:nvPr>
            <p:ph idx="2" type="pic"/>
          </p:nvPr>
        </p:nvSpPr>
        <p:spPr>
          <a:xfrm>
            <a:off x="0" y="869250"/>
            <a:ext cx="4132800" cy="3405000"/>
          </a:xfrm>
          <a:prstGeom prst="rect">
            <a:avLst/>
          </a:prstGeom>
          <a:noFill/>
          <a:ln>
            <a:noFill/>
          </a:ln>
        </p:spPr>
      </p:sp>
      <p:sp>
        <p:nvSpPr>
          <p:cNvPr id="74" name="Google Shape;74;p12"/>
          <p:cNvSpPr txBox="1"/>
          <p:nvPr>
            <p:ph type="title"/>
          </p:nvPr>
        </p:nvSpPr>
        <p:spPr>
          <a:xfrm>
            <a:off x="4622850" y="793050"/>
            <a:ext cx="4132800" cy="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75" name="Google Shape;75;p12"/>
          <p:cNvSpPr txBox="1"/>
          <p:nvPr>
            <p:ph idx="1" type="body"/>
          </p:nvPr>
        </p:nvSpPr>
        <p:spPr>
          <a:xfrm>
            <a:off x="4622850" y="1740750"/>
            <a:ext cx="4132800" cy="25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048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048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048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048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048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048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+ texte">
  <p:cSld name="CUSTOM_26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/>
          <p:nvPr>
            <p:ph type="title"/>
          </p:nvPr>
        </p:nvSpPr>
        <p:spPr>
          <a:xfrm>
            <a:off x="454500" y="369825"/>
            <a:ext cx="7191600" cy="64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78" name="Google Shape;78;p13"/>
          <p:cNvSpPr txBox="1"/>
          <p:nvPr>
            <p:ph idx="1" type="body"/>
          </p:nvPr>
        </p:nvSpPr>
        <p:spPr>
          <a:xfrm>
            <a:off x="454500" y="1248175"/>
            <a:ext cx="8502300" cy="32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 sz="1400"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 sz="1400"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 sz="1400"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+ 3 points">
  <p:cSld name="CUSTOM_27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4"/>
          <p:cNvCxnSpPr/>
          <p:nvPr/>
        </p:nvCxnSpPr>
        <p:spPr>
          <a:xfrm flipH="1" rot="10800000">
            <a:off x="1972075" y="2360500"/>
            <a:ext cx="917400" cy="204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oval"/>
            <a:tailEnd len="med" w="med" type="none"/>
          </a:ln>
        </p:spPr>
      </p:cxnSp>
      <p:cxnSp>
        <p:nvCxnSpPr>
          <p:cNvPr id="81" name="Google Shape;81;p14"/>
          <p:cNvCxnSpPr/>
          <p:nvPr/>
        </p:nvCxnSpPr>
        <p:spPr>
          <a:xfrm flipH="1" rot="10800000">
            <a:off x="5839875" y="3991575"/>
            <a:ext cx="686400" cy="105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oval"/>
          </a:ln>
        </p:spPr>
      </p:cxnSp>
      <p:cxnSp>
        <p:nvCxnSpPr>
          <p:cNvPr id="82" name="Google Shape;82;p14"/>
          <p:cNvCxnSpPr/>
          <p:nvPr/>
        </p:nvCxnSpPr>
        <p:spPr>
          <a:xfrm flipH="1" rot="10800000">
            <a:off x="6642475" y="920400"/>
            <a:ext cx="686400" cy="10500"/>
          </a:xfrm>
          <a:prstGeom prst="straightConnector1">
            <a:avLst/>
          </a:prstGeom>
          <a:noFill/>
          <a:ln cap="flat" cmpd="sng" w="38100">
            <a:solidFill>
              <a:schemeClr val="accent6"/>
            </a:solidFill>
            <a:prstDash val="solid"/>
            <a:round/>
            <a:headEnd len="med" w="med" type="none"/>
            <a:tailEnd len="med" w="med" type="oval"/>
          </a:ln>
        </p:spPr>
      </p:cxnSp>
      <p:sp>
        <p:nvSpPr>
          <p:cNvPr id="83" name="Google Shape;83;p14"/>
          <p:cNvSpPr/>
          <p:nvPr>
            <p:ph idx="2" type="pic"/>
          </p:nvPr>
        </p:nvSpPr>
        <p:spPr>
          <a:xfrm>
            <a:off x="2047800" y="0"/>
            <a:ext cx="4896000" cy="51435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84" name="Google Shape;84;p14"/>
          <p:cNvSpPr txBox="1"/>
          <p:nvPr>
            <p:ph type="title"/>
          </p:nvPr>
        </p:nvSpPr>
        <p:spPr>
          <a:xfrm>
            <a:off x="184925" y="184925"/>
            <a:ext cx="2653500" cy="14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85" name="Google Shape;85;p14"/>
          <p:cNvSpPr txBox="1"/>
          <p:nvPr>
            <p:ph idx="1" type="subTitle"/>
          </p:nvPr>
        </p:nvSpPr>
        <p:spPr>
          <a:xfrm>
            <a:off x="120200" y="2094400"/>
            <a:ext cx="1803300" cy="2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algn="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algn="r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algn="r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6" name="Google Shape;86;p14"/>
          <p:cNvSpPr txBox="1"/>
          <p:nvPr>
            <p:ph idx="3" type="subTitle"/>
          </p:nvPr>
        </p:nvSpPr>
        <p:spPr>
          <a:xfrm>
            <a:off x="120200" y="2755225"/>
            <a:ext cx="1803300" cy="93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7" name="Google Shape;87;p14"/>
          <p:cNvSpPr txBox="1"/>
          <p:nvPr>
            <p:ph idx="4" type="subTitle"/>
          </p:nvPr>
        </p:nvSpPr>
        <p:spPr>
          <a:xfrm>
            <a:off x="7419550" y="565925"/>
            <a:ext cx="1724400" cy="2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8" name="Google Shape;88;p14"/>
          <p:cNvSpPr txBox="1"/>
          <p:nvPr>
            <p:ph idx="5" type="subTitle"/>
          </p:nvPr>
        </p:nvSpPr>
        <p:spPr>
          <a:xfrm>
            <a:off x="7419550" y="1226750"/>
            <a:ext cx="1724400" cy="93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89" name="Google Shape;89;p14"/>
          <p:cNvSpPr txBox="1"/>
          <p:nvPr>
            <p:ph idx="6" type="subTitle"/>
          </p:nvPr>
        </p:nvSpPr>
        <p:spPr>
          <a:xfrm>
            <a:off x="6642475" y="3352763"/>
            <a:ext cx="1724400" cy="286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90" name="Google Shape;90;p14"/>
          <p:cNvSpPr txBox="1"/>
          <p:nvPr>
            <p:ph idx="7" type="subTitle"/>
          </p:nvPr>
        </p:nvSpPr>
        <p:spPr>
          <a:xfrm>
            <a:off x="6642475" y="4013588"/>
            <a:ext cx="1724400" cy="932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atre points">
  <p:cSld name="CUSTOM_30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/>
          <p:nvPr/>
        </p:nvSpPr>
        <p:spPr>
          <a:xfrm>
            <a:off x="302700" y="1257600"/>
            <a:ext cx="1019700" cy="427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/>
          <p:nvPr/>
        </p:nvSpPr>
        <p:spPr>
          <a:xfrm>
            <a:off x="302700" y="3172550"/>
            <a:ext cx="1019700" cy="427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/>
          <p:nvPr/>
        </p:nvSpPr>
        <p:spPr>
          <a:xfrm>
            <a:off x="4689625" y="1257600"/>
            <a:ext cx="1019700" cy="427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/>
          <p:nvPr/>
        </p:nvSpPr>
        <p:spPr>
          <a:xfrm>
            <a:off x="4689625" y="3172550"/>
            <a:ext cx="1019700" cy="427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15"/>
          <p:cNvSpPr txBox="1"/>
          <p:nvPr>
            <p:ph type="title"/>
          </p:nvPr>
        </p:nvSpPr>
        <p:spPr>
          <a:xfrm>
            <a:off x="454500" y="314575"/>
            <a:ext cx="7306800" cy="6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97" name="Google Shape;97;p15"/>
          <p:cNvSpPr txBox="1"/>
          <p:nvPr>
            <p:ph idx="1" type="subTitle"/>
          </p:nvPr>
        </p:nvSpPr>
        <p:spPr>
          <a:xfrm>
            <a:off x="532075" y="1283850"/>
            <a:ext cx="3723900" cy="375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b="1" sz="11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>
              <a:spcBef>
                <a:spcPts val="120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2" type="subTitle"/>
          </p:nvPr>
        </p:nvSpPr>
        <p:spPr>
          <a:xfrm>
            <a:off x="532075" y="1743563"/>
            <a:ext cx="3723900" cy="644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-18415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Barlow"/>
              <a:buNone/>
              <a:defRPr sz="1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3" type="subTitle"/>
          </p:nvPr>
        </p:nvSpPr>
        <p:spPr>
          <a:xfrm>
            <a:off x="4919000" y="1283850"/>
            <a:ext cx="3723900" cy="375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b="1" sz="11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00" name="Google Shape;100;p15"/>
          <p:cNvSpPr txBox="1"/>
          <p:nvPr>
            <p:ph idx="4" type="subTitle"/>
          </p:nvPr>
        </p:nvSpPr>
        <p:spPr>
          <a:xfrm>
            <a:off x="4919000" y="1743563"/>
            <a:ext cx="3723900" cy="644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-18415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Barlow"/>
              <a:buNone/>
              <a:defRPr sz="1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01" name="Google Shape;101;p15"/>
          <p:cNvSpPr txBox="1"/>
          <p:nvPr>
            <p:ph idx="5" type="subTitle"/>
          </p:nvPr>
        </p:nvSpPr>
        <p:spPr>
          <a:xfrm>
            <a:off x="532075" y="3198800"/>
            <a:ext cx="3723900" cy="375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b="1" sz="11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02" name="Google Shape;102;p15"/>
          <p:cNvSpPr txBox="1"/>
          <p:nvPr>
            <p:ph idx="6" type="subTitle"/>
          </p:nvPr>
        </p:nvSpPr>
        <p:spPr>
          <a:xfrm>
            <a:off x="532075" y="3643413"/>
            <a:ext cx="3723900" cy="644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-18415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Barlow"/>
              <a:buNone/>
              <a:defRPr sz="1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03" name="Google Shape;103;p15"/>
          <p:cNvSpPr txBox="1"/>
          <p:nvPr>
            <p:ph idx="7" type="subTitle"/>
          </p:nvPr>
        </p:nvSpPr>
        <p:spPr>
          <a:xfrm>
            <a:off x="4919000" y="3198800"/>
            <a:ext cx="3723900" cy="3750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  <a:defRPr b="1" sz="1100">
                <a:solidFill>
                  <a:schemeClr val="accent1"/>
                </a:solidFill>
                <a:latin typeface="Fira Sans"/>
                <a:ea typeface="Fira Sans"/>
                <a:cs typeface="Fira Sans"/>
                <a:sym typeface="Fira Sans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04" name="Google Shape;104;p15"/>
          <p:cNvSpPr txBox="1"/>
          <p:nvPr>
            <p:ph idx="8" type="subTitle"/>
          </p:nvPr>
        </p:nvSpPr>
        <p:spPr>
          <a:xfrm>
            <a:off x="4919000" y="3643413"/>
            <a:ext cx="3723900" cy="6444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indent="-184150" lvl="0" marL="457200" marR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Font typeface="Barlow"/>
              <a:buNone/>
              <a:defRPr sz="1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xergue">
  <p:cSld name="CUSTOM_28">
    <p:bg>
      <p:bgPr>
        <a:solidFill>
          <a:schemeClr val="dk1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Google Shape;106;p16"/>
          <p:cNvPicPr preferRelativeResize="0"/>
          <p:nvPr/>
        </p:nvPicPr>
        <p:blipFill rotWithShape="1">
          <a:blip r:embed="rId2">
            <a:alphaModFix amt="20000"/>
          </a:blip>
          <a:srcRect b="7806" l="0" r="0" t="7798"/>
          <a:stretch/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6"/>
          <p:cNvSpPr txBox="1"/>
          <p:nvPr>
            <p:ph type="title"/>
          </p:nvPr>
        </p:nvSpPr>
        <p:spPr>
          <a:xfrm>
            <a:off x="4179050" y="1508550"/>
            <a:ext cx="4456500" cy="21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 sz="40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ocessus">
  <p:cSld name="CUSTOM_29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/>
          <p:nvPr/>
        </p:nvSpPr>
        <p:spPr>
          <a:xfrm>
            <a:off x="675998" y="1613900"/>
            <a:ext cx="1996200" cy="2735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7"/>
          <p:cNvSpPr/>
          <p:nvPr/>
        </p:nvSpPr>
        <p:spPr>
          <a:xfrm rot="5400000">
            <a:off x="2751500" y="2765150"/>
            <a:ext cx="783600" cy="4329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17"/>
          <p:cNvSpPr/>
          <p:nvPr/>
        </p:nvSpPr>
        <p:spPr>
          <a:xfrm>
            <a:off x="3573898" y="1613900"/>
            <a:ext cx="1996200" cy="2735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17"/>
          <p:cNvSpPr/>
          <p:nvPr/>
        </p:nvSpPr>
        <p:spPr>
          <a:xfrm rot="5400000">
            <a:off x="5649400" y="2765150"/>
            <a:ext cx="783600" cy="432900"/>
          </a:xfrm>
          <a:prstGeom prst="triangle">
            <a:avLst>
              <a:gd fmla="val 50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7"/>
          <p:cNvSpPr/>
          <p:nvPr/>
        </p:nvSpPr>
        <p:spPr>
          <a:xfrm>
            <a:off x="6471798" y="1613900"/>
            <a:ext cx="1996200" cy="2735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 txBox="1"/>
          <p:nvPr>
            <p:ph idx="1" type="subTitle"/>
          </p:nvPr>
        </p:nvSpPr>
        <p:spPr>
          <a:xfrm>
            <a:off x="716500" y="1685600"/>
            <a:ext cx="1915200" cy="8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15" name="Google Shape;115;p17"/>
          <p:cNvSpPr txBox="1"/>
          <p:nvPr>
            <p:ph idx="2" type="body"/>
          </p:nvPr>
        </p:nvSpPr>
        <p:spPr>
          <a:xfrm>
            <a:off x="716500" y="2537900"/>
            <a:ext cx="1795200" cy="5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16" name="Google Shape;116;p17"/>
          <p:cNvSpPr txBox="1"/>
          <p:nvPr>
            <p:ph idx="3" type="subTitle"/>
          </p:nvPr>
        </p:nvSpPr>
        <p:spPr>
          <a:xfrm>
            <a:off x="3614400" y="1685600"/>
            <a:ext cx="1915200" cy="8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17" name="Google Shape;117;p17"/>
          <p:cNvSpPr txBox="1"/>
          <p:nvPr>
            <p:ph idx="4" type="body"/>
          </p:nvPr>
        </p:nvSpPr>
        <p:spPr>
          <a:xfrm>
            <a:off x="3614400" y="2537900"/>
            <a:ext cx="1795200" cy="5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18" name="Google Shape;118;p17"/>
          <p:cNvSpPr txBox="1"/>
          <p:nvPr>
            <p:ph idx="5" type="subTitle"/>
          </p:nvPr>
        </p:nvSpPr>
        <p:spPr>
          <a:xfrm>
            <a:off x="6512300" y="1685600"/>
            <a:ext cx="1915200" cy="82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200"/>
              <a:buNone/>
              <a:defRPr sz="15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119" name="Google Shape;119;p17"/>
          <p:cNvSpPr txBox="1"/>
          <p:nvPr>
            <p:ph idx="6" type="body"/>
          </p:nvPr>
        </p:nvSpPr>
        <p:spPr>
          <a:xfrm>
            <a:off x="6512300" y="2537900"/>
            <a:ext cx="1795200" cy="5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  <p:sp>
        <p:nvSpPr>
          <p:cNvPr id="120" name="Google Shape;120;p17"/>
          <p:cNvSpPr txBox="1"/>
          <p:nvPr>
            <p:ph type="title"/>
          </p:nvPr>
        </p:nvSpPr>
        <p:spPr>
          <a:xfrm>
            <a:off x="372225" y="460925"/>
            <a:ext cx="7294800" cy="58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design">
  <p:cSld name="CUSTOM_20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ctrTitle"/>
          </p:nvPr>
        </p:nvSpPr>
        <p:spPr>
          <a:xfrm>
            <a:off x="604672" y="341610"/>
            <a:ext cx="26619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2">
  <p:cSld name="CUSTOM_16_2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/>
          <p:nvPr>
            <p:ph type="title"/>
          </p:nvPr>
        </p:nvSpPr>
        <p:spPr>
          <a:xfrm>
            <a:off x="3598600" y="1700150"/>
            <a:ext cx="2797200" cy="62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5" name="Google Shape;125;p19"/>
          <p:cNvSpPr txBox="1"/>
          <p:nvPr>
            <p:ph idx="1" type="subTitle"/>
          </p:nvPr>
        </p:nvSpPr>
        <p:spPr>
          <a:xfrm>
            <a:off x="3763000" y="2266950"/>
            <a:ext cx="2632800" cy="7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1pPr>
            <a:lvl2pPr lvl="1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text 3 ">
  <p:cSld name="CUSTOM_16_3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0"/>
          <p:cNvSpPr txBox="1"/>
          <p:nvPr>
            <p:ph type="title"/>
          </p:nvPr>
        </p:nvSpPr>
        <p:spPr>
          <a:xfrm>
            <a:off x="2608000" y="1700150"/>
            <a:ext cx="2797200" cy="62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/>
        </p:txBody>
      </p:sp>
      <p:sp>
        <p:nvSpPr>
          <p:cNvPr id="128" name="Google Shape;128;p20"/>
          <p:cNvSpPr txBox="1"/>
          <p:nvPr>
            <p:ph idx="1" type="subTitle"/>
          </p:nvPr>
        </p:nvSpPr>
        <p:spPr>
          <a:xfrm>
            <a:off x="2608000" y="2266950"/>
            <a:ext cx="2632800" cy="78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>
                <a:solidFill>
                  <a:schemeClr val="dk1"/>
                </a:solidFill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None/>
              <a:defRPr>
                <a:solidFill>
                  <a:schemeClr val="dk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uverture">
  <p:cSld name="CUSTOM_21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/>
          <p:nvPr/>
        </p:nvSpPr>
        <p:spPr>
          <a:xfrm>
            <a:off x="5241900" y="0"/>
            <a:ext cx="39021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" name="Google Shape;14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" y="3826788"/>
            <a:ext cx="2233498" cy="1316723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p3"/>
          <p:cNvSpPr/>
          <p:nvPr/>
        </p:nvSpPr>
        <p:spPr>
          <a:xfrm>
            <a:off x="9144000" y="0"/>
            <a:ext cx="1724400" cy="51435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" name="Google Shape;16;p3"/>
          <p:cNvSpPr txBox="1"/>
          <p:nvPr>
            <p:ph type="title"/>
          </p:nvPr>
        </p:nvSpPr>
        <p:spPr>
          <a:xfrm>
            <a:off x="453025" y="1730400"/>
            <a:ext cx="4077300" cy="168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17" name="Google Shape;17;p3"/>
          <p:cNvSpPr/>
          <p:nvPr>
            <p:ph idx="2" type="pic"/>
          </p:nvPr>
        </p:nvSpPr>
        <p:spPr>
          <a:xfrm>
            <a:off x="5241900" y="315750"/>
            <a:ext cx="3902100" cy="45120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columns 2">
  <p:cSld name="CUSTOM_19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idx="1" type="subTitle"/>
          </p:nvPr>
        </p:nvSpPr>
        <p:spPr>
          <a:xfrm>
            <a:off x="987750" y="2202832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100">
                <a:solidFill>
                  <a:schemeClr val="l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1" name="Google Shape;131;p21"/>
          <p:cNvSpPr txBox="1"/>
          <p:nvPr>
            <p:ph idx="2" type="subTitle"/>
          </p:nvPr>
        </p:nvSpPr>
        <p:spPr>
          <a:xfrm>
            <a:off x="3674163" y="2202832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100">
                <a:solidFill>
                  <a:schemeClr val="l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2" name="Google Shape;132;p21"/>
          <p:cNvSpPr txBox="1"/>
          <p:nvPr>
            <p:ph type="ctrTitle"/>
          </p:nvPr>
        </p:nvSpPr>
        <p:spPr>
          <a:xfrm>
            <a:off x="987750" y="3569331"/>
            <a:ext cx="21297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9pPr>
          </a:lstStyle>
          <a:p/>
        </p:txBody>
      </p:sp>
      <p:sp>
        <p:nvSpPr>
          <p:cNvPr id="133" name="Google Shape;133;p21"/>
          <p:cNvSpPr txBox="1"/>
          <p:nvPr>
            <p:ph idx="3" type="ctrTitle"/>
          </p:nvPr>
        </p:nvSpPr>
        <p:spPr>
          <a:xfrm>
            <a:off x="3674163" y="3569331"/>
            <a:ext cx="21297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9pPr>
          </a:lstStyle>
          <a:p/>
        </p:txBody>
      </p:sp>
      <p:sp>
        <p:nvSpPr>
          <p:cNvPr id="134" name="Google Shape;134;p21"/>
          <p:cNvSpPr txBox="1"/>
          <p:nvPr>
            <p:ph idx="4" type="subTitle"/>
          </p:nvPr>
        </p:nvSpPr>
        <p:spPr>
          <a:xfrm>
            <a:off x="6320500" y="2202832"/>
            <a:ext cx="1818000" cy="111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100">
                <a:solidFill>
                  <a:schemeClr val="lt2"/>
                </a:solidFill>
                <a:latin typeface="Barlow Medium"/>
                <a:ea typeface="Barlow Medium"/>
                <a:cs typeface="Barlow Medium"/>
                <a:sym typeface="Barlow Medium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5" name="Google Shape;135;p21"/>
          <p:cNvSpPr txBox="1"/>
          <p:nvPr>
            <p:ph idx="5" type="ctrTitle"/>
          </p:nvPr>
        </p:nvSpPr>
        <p:spPr>
          <a:xfrm>
            <a:off x="6320500" y="3569331"/>
            <a:ext cx="2129700" cy="384900"/>
          </a:xfrm>
          <a:prstGeom prst="rect">
            <a:avLst/>
          </a:prstGeom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None/>
              <a:defRPr b="1" sz="1600">
                <a:solidFill>
                  <a:srgbClr val="000000"/>
                </a:solidFill>
                <a:latin typeface="Work Sans"/>
                <a:ea typeface="Work Sans"/>
                <a:cs typeface="Work Sans"/>
                <a:sym typeface="Work Sans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Work Sans ExtraBold"/>
              <a:buNone/>
              <a:defRPr sz="1600">
                <a:solidFill>
                  <a:srgbClr val="000000"/>
                </a:solidFill>
                <a:latin typeface="Work Sans ExtraBold"/>
                <a:ea typeface="Work Sans ExtraBold"/>
                <a:cs typeface="Work Sans ExtraBold"/>
                <a:sym typeface="Work Sans ExtraBold"/>
              </a:defRPr>
            </a:lvl9pPr>
          </a:lstStyle>
          <a:p/>
        </p:txBody>
      </p:sp>
      <p:sp>
        <p:nvSpPr>
          <p:cNvPr id="136" name="Google Shape;136;p21"/>
          <p:cNvSpPr txBox="1"/>
          <p:nvPr>
            <p:ph idx="6" type="ctrTitle"/>
          </p:nvPr>
        </p:nvSpPr>
        <p:spPr>
          <a:xfrm>
            <a:off x="604675" y="341600"/>
            <a:ext cx="66792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None/>
              <a:defRPr>
                <a:solidFill>
                  <a:schemeClr val="dk1"/>
                </a:solidFill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Fira Sans"/>
              <a:buNone/>
              <a:defRPr sz="18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vide" type="blank">
  <p:cSld name="BLANK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maire">
  <p:cSld name="CUSTOM_25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5530475" y="0"/>
            <a:ext cx="5123100" cy="5143500"/>
          </a:xfrm>
          <a:prstGeom prst="parallelogram">
            <a:avLst>
              <a:gd fmla="val 25000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/>
        </p:nvSpPr>
        <p:spPr>
          <a:xfrm>
            <a:off x="343325" y="175825"/>
            <a:ext cx="4404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Sommaire</a:t>
            </a:r>
            <a:endParaRPr sz="3600"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1" name="Google Shape;21;p4"/>
          <p:cNvSpPr txBox="1"/>
          <p:nvPr/>
        </p:nvSpPr>
        <p:spPr>
          <a:xfrm>
            <a:off x="368458" y="1223946"/>
            <a:ext cx="925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01.</a:t>
            </a:r>
            <a:endParaRPr sz="4000">
              <a:solidFill>
                <a:schemeClr val="dk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2" name="Google Shape;22;p4"/>
          <p:cNvSpPr txBox="1"/>
          <p:nvPr/>
        </p:nvSpPr>
        <p:spPr>
          <a:xfrm>
            <a:off x="368458" y="2214546"/>
            <a:ext cx="925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02.</a:t>
            </a:r>
            <a:endParaRPr sz="4000">
              <a:solidFill>
                <a:schemeClr val="dk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3" name="Google Shape;23;p4"/>
          <p:cNvSpPr txBox="1"/>
          <p:nvPr/>
        </p:nvSpPr>
        <p:spPr>
          <a:xfrm>
            <a:off x="368458" y="3174953"/>
            <a:ext cx="925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03.</a:t>
            </a:r>
            <a:endParaRPr sz="4000">
              <a:solidFill>
                <a:schemeClr val="dk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4" name="Google Shape;24;p4"/>
          <p:cNvSpPr txBox="1"/>
          <p:nvPr/>
        </p:nvSpPr>
        <p:spPr>
          <a:xfrm>
            <a:off x="368458" y="4089353"/>
            <a:ext cx="925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>
                <a:solidFill>
                  <a:schemeClr val="dk1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04.</a:t>
            </a:r>
            <a:endParaRPr sz="4000">
              <a:solidFill>
                <a:schemeClr val="dk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25" name="Google Shape;25;p4"/>
          <p:cNvSpPr/>
          <p:nvPr>
            <p:ph idx="2" type="pic"/>
          </p:nvPr>
        </p:nvSpPr>
        <p:spPr>
          <a:xfrm>
            <a:off x="5693075" y="0"/>
            <a:ext cx="5123100" cy="5143500"/>
          </a:xfrm>
          <a:prstGeom prst="parallelogram">
            <a:avLst>
              <a:gd fmla="val 25000" name="adj"/>
            </a:avLst>
          </a:prstGeom>
          <a:noFill/>
          <a:ln>
            <a:noFill/>
          </a:ln>
        </p:spPr>
      </p:sp>
      <p:sp>
        <p:nvSpPr>
          <p:cNvPr id="26" name="Google Shape;26;p4"/>
          <p:cNvSpPr/>
          <p:nvPr/>
        </p:nvSpPr>
        <p:spPr>
          <a:xfrm>
            <a:off x="9144000" y="0"/>
            <a:ext cx="1724400" cy="5143500"/>
          </a:xfrm>
          <a:prstGeom prst="rect">
            <a:avLst/>
          </a:prstGeom>
          <a:solidFill>
            <a:srgbClr val="F7F7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idx="1" type="subTitle"/>
          </p:nvPr>
        </p:nvSpPr>
        <p:spPr>
          <a:xfrm>
            <a:off x="1312150" y="1285600"/>
            <a:ext cx="4076100" cy="677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3" type="subTitle"/>
          </p:nvPr>
        </p:nvSpPr>
        <p:spPr>
          <a:xfrm>
            <a:off x="1312150" y="2261100"/>
            <a:ext cx="4076100" cy="677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4" type="subTitle"/>
          </p:nvPr>
        </p:nvSpPr>
        <p:spPr>
          <a:xfrm>
            <a:off x="1312150" y="3236600"/>
            <a:ext cx="4076100" cy="677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5" type="subTitle"/>
          </p:nvPr>
        </p:nvSpPr>
        <p:spPr>
          <a:xfrm>
            <a:off x="1312150" y="4151000"/>
            <a:ext cx="4076100" cy="677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20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2pPr>
            <a:lvl3pPr lvl="2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3pPr>
            <a:lvl4pPr lvl="3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4pPr>
            <a:lvl5pPr lvl="4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5pPr>
            <a:lvl6pPr lvl="5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6pPr>
            <a:lvl7pPr lvl="6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7pPr>
            <a:lvl8pPr lvl="7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200"/>
              <a:buNone/>
              <a:defRPr/>
            </a:lvl8pPr>
            <a:lvl9pPr lvl="8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 1">
  <p:cSld name="CUSTOM_22">
    <p:bg>
      <p:bgPr>
        <a:solidFill>
          <a:schemeClr val="accent1"/>
        </a:soli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/>
          <p:nvPr/>
        </p:nvSpPr>
        <p:spPr>
          <a:xfrm>
            <a:off x="710343" y="1489413"/>
            <a:ext cx="2979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01</a:t>
            </a:r>
            <a:r>
              <a:rPr lang="en" sz="11200">
                <a:solidFill>
                  <a:schemeClr val="accent6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.</a:t>
            </a:r>
            <a:endParaRPr sz="11200">
              <a:solidFill>
                <a:schemeClr val="accent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33" name="Google Shape;33;p5"/>
          <p:cNvSpPr/>
          <p:nvPr/>
        </p:nvSpPr>
        <p:spPr>
          <a:xfrm>
            <a:off x="8344925" y="4524545"/>
            <a:ext cx="496324" cy="376026"/>
          </a:xfrm>
          <a:custGeom>
            <a:rect b="b" l="l" r="r" t="t"/>
            <a:pathLst>
              <a:path extrusionOk="0" h="1848" w="2439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5"/>
          <p:cNvSpPr txBox="1"/>
          <p:nvPr>
            <p:ph type="title"/>
          </p:nvPr>
        </p:nvSpPr>
        <p:spPr>
          <a:xfrm>
            <a:off x="3009900" y="1617450"/>
            <a:ext cx="5505600" cy="1908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1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 2">
  <p:cSld name="CUSTOM_22_1">
    <p:bg>
      <p:bgPr>
        <a:solidFill>
          <a:schemeClr val="accent1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/>
        </p:nvSpPr>
        <p:spPr>
          <a:xfrm>
            <a:off x="710343" y="1489413"/>
            <a:ext cx="2979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02</a:t>
            </a:r>
            <a:r>
              <a:rPr lang="en" sz="11200">
                <a:solidFill>
                  <a:schemeClr val="accent6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.</a:t>
            </a:r>
            <a:endParaRPr sz="11200">
              <a:solidFill>
                <a:schemeClr val="accent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37" name="Google Shape;37;p6"/>
          <p:cNvSpPr/>
          <p:nvPr/>
        </p:nvSpPr>
        <p:spPr>
          <a:xfrm>
            <a:off x="8344925" y="4524545"/>
            <a:ext cx="496324" cy="376026"/>
          </a:xfrm>
          <a:custGeom>
            <a:rect b="b" l="l" r="r" t="t"/>
            <a:pathLst>
              <a:path extrusionOk="0" h="1848" w="2439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6"/>
          <p:cNvSpPr txBox="1"/>
          <p:nvPr>
            <p:ph type="title"/>
          </p:nvPr>
        </p:nvSpPr>
        <p:spPr>
          <a:xfrm>
            <a:off x="3009900" y="1617450"/>
            <a:ext cx="5505600" cy="1908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1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 3">
  <p:cSld name="CUSTOM_22_1_1">
    <p:bg>
      <p:bgPr>
        <a:solidFill>
          <a:schemeClr val="accent1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/>
        </p:nvSpPr>
        <p:spPr>
          <a:xfrm>
            <a:off x="710343" y="1489413"/>
            <a:ext cx="2979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03</a:t>
            </a:r>
            <a:r>
              <a:rPr lang="en" sz="11200">
                <a:solidFill>
                  <a:schemeClr val="accent6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.</a:t>
            </a:r>
            <a:endParaRPr sz="11200">
              <a:solidFill>
                <a:schemeClr val="accent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41" name="Google Shape;41;p7"/>
          <p:cNvSpPr/>
          <p:nvPr/>
        </p:nvSpPr>
        <p:spPr>
          <a:xfrm>
            <a:off x="8344925" y="4524545"/>
            <a:ext cx="496324" cy="376026"/>
          </a:xfrm>
          <a:custGeom>
            <a:rect b="b" l="l" r="r" t="t"/>
            <a:pathLst>
              <a:path extrusionOk="0" h="1848" w="2439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009900" y="1617450"/>
            <a:ext cx="5505600" cy="1908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1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tercalaire 4">
  <p:cSld name="CUSTOM_22_1_1_1">
    <p:bg>
      <p:bgPr>
        <a:solidFill>
          <a:schemeClr val="accent1"/>
        </a:soli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/>
        </p:nvSpPr>
        <p:spPr>
          <a:xfrm>
            <a:off x="710343" y="1489413"/>
            <a:ext cx="29799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2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04</a:t>
            </a:r>
            <a:r>
              <a:rPr lang="en" sz="11200">
                <a:solidFill>
                  <a:schemeClr val="accent6"/>
                </a:solidFill>
                <a:latin typeface="Fira Sans ExtraBold"/>
                <a:ea typeface="Fira Sans ExtraBold"/>
                <a:cs typeface="Fira Sans ExtraBold"/>
                <a:sym typeface="Fira Sans ExtraBold"/>
              </a:rPr>
              <a:t>.</a:t>
            </a:r>
            <a:endParaRPr sz="11200">
              <a:solidFill>
                <a:schemeClr val="accent6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45" name="Google Shape;45;p8"/>
          <p:cNvSpPr/>
          <p:nvPr/>
        </p:nvSpPr>
        <p:spPr>
          <a:xfrm>
            <a:off x="8344925" y="4524545"/>
            <a:ext cx="496324" cy="376026"/>
          </a:xfrm>
          <a:custGeom>
            <a:rect b="b" l="l" r="r" t="t"/>
            <a:pathLst>
              <a:path extrusionOk="0" h="1848" w="2439">
                <a:moveTo>
                  <a:pt x="1580" y="1"/>
                </a:moveTo>
                <a:lnTo>
                  <a:pt x="1371" y="203"/>
                </a:lnTo>
                <a:lnTo>
                  <a:pt x="1919" y="780"/>
                </a:lnTo>
                <a:lnTo>
                  <a:pt x="1" y="780"/>
                </a:lnTo>
                <a:lnTo>
                  <a:pt x="1" y="1068"/>
                </a:lnTo>
                <a:lnTo>
                  <a:pt x="1919" y="1068"/>
                </a:lnTo>
                <a:lnTo>
                  <a:pt x="1371" y="1645"/>
                </a:lnTo>
                <a:lnTo>
                  <a:pt x="1580" y="1847"/>
                </a:lnTo>
                <a:lnTo>
                  <a:pt x="2439" y="924"/>
                </a:lnTo>
                <a:lnTo>
                  <a:pt x="1580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8"/>
          <p:cNvSpPr txBox="1"/>
          <p:nvPr>
            <p:ph type="title"/>
          </p:nvPr>
        </p:nvSpPr>
        <p:spPr>
          <a:xfrm>
            <a:off x="3009900" y="1617450"/>
            <a:ext cx="5505600" cy="19086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4100">
                <a:solidFill>
                  <a:srgbClr val="FFFFFF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e + image">
  <p:cSld name="CUSTOM_23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7850700" y="2228400"/>
            <a:ext cx="1293300" cy="686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9"/>
          <p:cNvSpPr txBox="1"/>
          <p:nvPr>
            <p:ph type="title"/>
          </p:nvPr>
        </p:nvSpPr>
        <p:spPr>
          <a:xfrm>
            <a:off x="3706275" y="1094025"/>
            <a:ext cx="3687900" cy="50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50" name="Google Shape;50;p9"/>
          <p:cNvSpPr txBox="1"/>
          <p:nvPr>
            <p:ph idx="1" type="body"/>
          </p:nvPr>
        </p:nvSpPr>
        <p:spPr>
          <a:xfrm>
            <a:off x="3706275" y="1951050"/>
            <a:ext cx="3687900" cy="24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/>
        </p:txBody>
      </p:sp>
      <p:sp>
        <p:nvSpPr>
          <p:cNvPr id="51" name="Google Shape;51;p9"/>
          <p:cNvSpPr/>
          <p:nvPr>
            <p:ph idx="2" type="pic"/>
          </p:nvPr>
        </p:nvSpPr>
        <p:spPr>
          <a:xfrm>
            <a:off x="0" y="-5850"/>
            <a:ext cx="3023400" cy="51552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2" name="Google Shape;52;p9"/>
          <p:cNvCxnSpPr/>
          <p:nvPr/>
        </p:nvCxnSpPr>
        <p:spPr>
          <a:xfrm>
            <a:off x="3077250" y="-6325"/>
            <a:ext cx="6900" cy="5155200"/>
          </a:xfrm>
          <a:prstGeom prst="straightConnector1">
            <a:avLst/>
          </a:prstGeom>
          <a:noFill/>
          <a:ln cap="flat" cmpd="sng" w="1143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ise en page personnalisée 1">
  <p:cSld name="CUSTOM_24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/>
          <p:nvPr>
            <p:ph idx="2" type="pic"/>
          </p:nvPr>
        </p:nvSpPr>
        <p:spPr>
          <a:xfrm>
            <a:off x="6120600" y="-5850"/>
            <a:ext cx="3023400" cy="51552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55" name="Google Shape;55;p10"/>
          <p:cNvCxnSpPr/>
          <p:nvPr/>
        </p:nvCxnSpPr>
        <p:spPr>
          <a:xfrm>
            <a:off x="6096000" y="-5825"/>
            <a:ext cx="6900" cy="5155200"/>
          </a:xfrm>
          <a:prstGeom prst="straightConnector1">
            <a:avLst/>
          </a:prstGeom>
          <a:noFill/>
          <a:ln cap="flat" cmpd="sng" w="114300">
            <a:solidFill>
              <a:schemeClr val="accent6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" name="Google Shape;56;p10"/>
          <p:cNvSpPr/>
          <p:nvPr/>
        </p:nvSpPr>
        <p:spPr>
          <a:xfrm>
            <a:off x="0" y="2228400"/>
            <a:ext cx="1293300" cy="6867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0"/>
          <p:cNvSpPr txBox="1"/>
          <p:nvPr>
            <p:ph type="title"/>
          </p:nvPr>
        </p:nvSpPr>
        <p:spPr>
          <a:xfrm>
            <a:off x="1572675" y="1094025"/>
            <a:ext cx="3687900" cy="50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1572675" y="1951050"/>
            <a:ext cx="3687900" cy="247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1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21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6" Type="http://schemas.openxmlformats.org/officeDocument/2006/relationships/slideLayout" Target="../slideLayouts/slideLayout6.xml"/><Relationship Id="rId18" Type="http://schemas.openxmlformats.org/officeDocument/2006/relationships/slideLayout" Target="../slideLayouts/slideLayout18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Fira Sans ExtraBold"/>
              <a:buNone/>
              <a:defRPr sz="28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800"/>
              <a:buFont typeface="Questrial"/>
              <a:buNone/>
              <a:defRPr sz="2800">
                <a:solidFill>
                  <a:srgbClr val="666666"/>
                </a:solidFill>
                <a:latin typeface="Questrial"/>
                <a:ea typeface="Questrial"/>
                <a:cs typeface="Questrial"/>
                <a:sym typeface="Quest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Font typeface="Barlow Light"/>
              <a:buChar char="●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1pPr>
            <a:lvl2pPr indent="-3048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○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2pPr>
            <a:lvl3pPr indent="-3048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■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3pPr>
            <a:lvl4pPr indent="-3048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●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4pPr>
            <a:lvl5pPr indent="-3048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○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5pPr>
            <a:lvl6pPr indent="-3048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■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6pPr>
            <a:lvl7pPr indent="-3048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●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7pPr>
            <a:lvl8pPr indent="-3048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Font typeface="Barlow Light"/>
              <a:buChar char="○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8pPr>
            <a:lvl9pPr indent="-3048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Font typeface="Barlow Light"/>
              <a:buChar char="■"/>
              <a:defRPr sz="1200"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1" Type="http://schemas.openxmlformats.org/officeDocument/2006/relationships/image" Target="../media/image13.png"/><Relationship Id="rId10" Type="http://schemas.openxmlformats.org/officeDocument/2006/relationships/image" Target="../media/image8.png"/><Relationship Id="rId13" Type="http://schemas.openxmlformats.org/officeDocument/2006/relationships/image" Target="../media/image2.png"/><Relationship Id="rId12" Type="http://schemas.openxmlformats.org/officeDocument/2006/relationships/image" Target="../media/image9.png"/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9" Type="http://schemas.openxmlformats.org/officeDocument/2006/relationships/image" Target="../media/image7.png"/><Relationship Id="rId15" Type="http://schemas.openxmlformats.org/officeDocument/2006/relationships/image" Target="../media/image3.png"/><Relationship Id="rId14" Type="http://schemas.openxmlformats.org/officeDocument/2006/relationships/image" Target="../media/image1.png"/><Relationship Id="rId17" Type="http://schemas.openxmlformats.org/officeDocument/2006/relationships/image" Target="../media/image10.png"/><Relationship Id="rId16" Type="http://schemas.openxmlformats.org/officeDocument/2006/relationships/image" Target="../media/image11.png"/><Relationship Id="rId5" Type="http://schemas.openxmlformats.org/officeDocument/2006/relationships/image" Target="../media/image14.png"/><Relationship Id="rId6" Type="http://schemas.openxmlformats.org/officeDocument/2006/relationships/image" Target="../media/image6.png"/><Relationship Id="rId7" Type="http://schemas.openxmlformats.org/officeDocument/2006/relationships/image" Target="../media/image15.png"/><Relationship Id="rId8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3"/>
          <p:cNvGraphicFramePr/>
          <p:nvPr/>
        </p:nvGraphicFramePr>
        <p:xfrm>
          <a:off x="198975" y="22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{F57135E4-EBC8-4475-AD01-D73884D14F12}</a:tableStyleId>
              </a:tblPr>
              <a:tblGrid>
                <a:gridCol w="2933025"/>
                <a:gridCol w="2933025"/>
                <a:gridCol w="2933025"/>
              </a:tblGrid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où tu habites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crois en dieu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ton mot de passe sur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un réseau social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où tu es née ?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es en couple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qui est ton amie ici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si tu travailles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le nom de ta banque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le nom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quelqu’un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 ta famille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ta chanteuse préférée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prénom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plat préféré ?</a:t>
                      </a:r>
                      <a:endParaRPr/>
                    </a:p>
                  </a:txBody>
                  <a:tcPr marT="91425" marB="91425" marR="91425" marL="91425"/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le nom d’une personne 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de confiance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âge ?</a:t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Dis nous ton film préféré ?</a:t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pic>
        <p:nvPicPr>
          <p:cNvPr id="143" name="Google Shape;14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54725" y="35417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54726" y="1230950"/>
            <a:ext cx="787375" cy="787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98250" y="2214600"/>
            <a:ext cx="787375" cy="7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84800" y="332755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21725" y="127152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8169325" y="354175"/>
            <a:ext cx="651625" cy="651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1450" y="2214600"/>
            <a:ext cx="787375" cy="78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206675" y="329350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254275" y="4210775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245125" y="420400"/>
            <a:ext cx="680600" cy="680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3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245115" y="1317990"/>
            <a:ext cx="787374" cy="787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3"/>
          <p:cNvPicPr preferRelativeResize="0"/>
          <p:nvPr/>
        </p:nvPicPr>
        <p:blipFill>
          <a:blip r:embed="rId14">
            <a:alphaModFix/>
          </a:blip>
          <a:stretch>
            <a:fillRect/>
          </a:stretch>
        </p:blipFill>
        <p:spPr>
          <a:xfrm>
            <a:off x="5286400" y="2387700"/>
            <a:ext cx="614275" cy="614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5127238" y="3046375"/>
            <a:ext cx="951275" cy="951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5229463" y="4078225"/>
            <a:ext cx="746825" cy="74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3"/>
          <p:cNvPicPr preferRelativeResize="0"/>
          <p:nvPr/>
        </p:nvPicPr>
        <p:blipFill>
          <a:blip r:embed="rId17">
            <a:alphaModFix/>
          </a:blip>
          <a:stretch>
            <a:fillRect/>
          </a:stretch>
        </p:blipFill>
        <p:spPr>
          <a:xfrm>
            <a:off x="2351638" y="4115575"/>
            <a:ext cx="680600" cy="6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2" name="Google Shape;162;p24"/>
          <p:cNvGraphicFramePr/>
          <p:nvPr/>
        </p:nvGraphicFramePr>
        <p:xfrm>
          <a:off x="198975" y="2233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{F57135E4-EBC8-4475-AD01-D73884D14F12}</a:tableStyleId>
              </a:tblPr>
              <a:tblGrid>
                <a:gridCol w="2933025"/>
                <a:gridCol w="2933025"/>
                <a:gridCol w="2933025"/>
              </a:tblGrid>
              <a:tr h="94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4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 anchor="ctr">
                    <a:lnL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chemeClr val="accent2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pSp>
        <p:nvGrpSpPr>
          <p:cNvPr id="163" name="Google Shape;163;p24"/>
          <p:cNvGrpSpPr/>
          <p:nvPr/>
        </p:nvGrpSpPr>
        <p:grpSpPr>
          <a:xfrm>
            <a:off x="1541361" y="528050"/>
            <a:ext cx="6223595" cy="4167253"/>
            <a:chOff x="1541361" y="528050"/>
            <a:chExt cx="6223595" cy="4167253"/>
          </a:xfrm>
        </p:grpSpPr>
        <p:grpSp>
          <p:nvGrpSpPr>
            <p:cNvPr id="164" name="Google Shape;164;p24"/>
            <p:cNvGrpSpPr/>
            <p:nvPr/>
          </p:nvGrpSpPr>
          <p:grpSpPr>
            <a:xfrm>
              <a:off x="1541361" y="528050"/>
              <a:ext cx="6223595" cy="357253"/>
              <a:chOff x="1541361" y="528050"/>
              <a:chExt cx="6223595" cy="357253"/>
            </a:xfrm>
          </p:grpSpPr>
          <p:grpSp>
            <p:nvGrpSpPr>
              <p:cNvPr id="165" name="Google Shape;165;p24"/>
              <p:cNvGrpSpPr/>
              <p:nvPr/>
            </p:nvGrpSpPr>
            <p:grpSpPr>
              <a:xfrm>
                <a:off x="1541361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66" name="Google Shape;166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7" name="Google Shape;167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8" name="Google Shape;168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69" name="Google Shape;169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0" name="Google Shape;170;p24"/>
              <p:cNvGrpSpPr/>
              <p:nvPr/>
            </p:nvGrpSpPr>
            <p:grpSpPr>
              <a:xfrm>
                <a:off x="44139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71" name="Google Shape;171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2" name="Google Shape;172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3" name="Google Shape;173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4" name="Google Shape;174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75" name="Google Shape;175;p24"/>
              <p:cNvGrpSpPr/>
              <p:nvPr/>
            </p:nvGrpSpPr>
            <p:grpSpPr>
              <a:xfrm>
                <a:off x="73958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76" name="Google Shape;176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7" name="Google Shape;177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8" name="Google Shape;178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79" name="Google Shape;179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80" name="Google Shape;180;p24"/>
            <p:cNvGrpSpPr/>
            <p:nvPr/>
          </p:nvGrpSpPr>
          <p:grpSpPr>
            <a:xfrm>
              <a:off x="1541361" y="1442450"/>
              <a:ext cx="6223595" cy="357253"/>
              <a:chOff x="1541361" y="528050"/>
              <a:chExt cx="6223595" cy="357253"/>
            </a:xfrm>
          </p:grpSpPr>
          <p:grpSp>
            <p:nvGrpSpPr>
              <p:cNvPr id="181" name="Google Shape;181;p24"/>
              <p:cNvGrpSpPr/>
              <p:nvPr/>
            </p:nvGrpSpPr>
            <p:grpSpPr>
              <a:xfrm>
                <a:off x="1541361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82" name="Google Shape;182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3" name="Google Shape;183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4" name="Google Shape;184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5" name="Google Shape;185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86" name="Google Shape;186;p24"/>
              <p:cNvGrpSpPr/>
              <p:nvPr/>
            </p:nvGrpSpPr>
            <p:grpSpPr>
              <a:xfrm>
                <a:off x="44139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87" name="Google Shape;187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8" name="Google Shape;188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89" name="Google Shape;189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0" name="Google Shape;190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191" name="Google Shape;191;p24"/>
              <p:cNvGrpSpPr/>
              <p:nvPr/>
            </p:nvGrpSpPr>
            <p:grpSpPr>
              <a:xfrm>
                <a:off x="73958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92" name="Google Shape;192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3" name="Google Shape;193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4" name="Google Shape;194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5" name="Google Shape;195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196" name="Google Shape;196;p24"/>
            <p:cNvGrpSpPr/>
            <p:nvPr/>
          </p:nvGrpSpPr>
          <p:grpSpPr>
            <a:xfrm>
              <a:off x="1541361" y="2356850"/>
              <a:ext cx="6223595" cy="357253"/>
              <a:chOff x="1541361" y="528050"/>
              <a:chExt cx="6223595" cy="357253"/>
            </a:xfrm>
          </p:grpSpPr>
          <p:grpSp>
            <p:nvGrpSpPr>
              <p:cNvPr id="197" name="Google Shape;197;p24"/>
              <p:cNvGrpSpPr/>
              <p:nvPr/>
            </p:nvGrpSpPr>
            <p:grpSpPr>
              <a:xfrm>
                <a:off x="1541361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198" name="Google Shape;198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199" name="Google Shape;199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0" name="Google Shape;200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1" name="Google Shape;201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02" name="Google Shape;202;p24"/>
              <p:cNvGrpSpPr/>
              <p:nvPr/>
            </p:nvGrpSpPr>
            <p:grpSpPr>
              <a:xfrm>
                <a:off x="44139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03" name="Google Shape;203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4" name="Google Shape;204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5" name="Google Shape;205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6" name="Google Shape;206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07" name="Google Shape;207;p24"/>
              <p:cNvGrpSpPr/>
              <p:nvPr/>
            </p:nvGrpSpPr>
            <p:grpSpPr>
              <a:xfrm>
                <a:off x="73958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08" name="Google Shape;208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09" name="Google Shape;209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0" name="Google Shape;210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1" name="Google Shape;211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12" name="Google Shape;212;p24"/>
            <p:cNvGrpSpPr/>
            <p:nvPr/>
          </p:nvGrpSpPr>
          <p:grpSpPr>
            <a:xfrm>
              <a:off x="1541361" y="3347450"/>
              <a:ext cx="6223595" cy="357253"/>
              <a:chOff x="1541361" y="528050"/>
              <a:chExt cx="6223595" cy="357253"/>
            </a:xfrm>
          </p:grpSpPr>
          <p:grpSp>
            <p:nvGrpSpPr>
              <p:cNvPr id="213" name="Google Shape;213;p24"/>
              <p:cNvGrpSpPr/>
              <p:nvPr/>
            </p:nvGrpSpPr>
            <p:grpSpPr>
              <a:xfrm>
                <a:off x="1541361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14" name="Google Shape;214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5" name="Google Shape;215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6" name="Google Shape;216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17" name="Google Shape;217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18" name="Google Shape;218;p24"/>
              <p:cNvGrpSpPr/>
              <p:nvPr/>
            </p:nvGrpSpPr>
            <p:grpSpPr>
              <a:xfrm>
                <a:off x="44139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19" name="Google Shape;219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0" name="Google Shape;220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1" name="Google Shape;221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2" name="Google Shape;222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23" name="Google Shape;223;p24"/>
              <p:cNvGrpSpPr/>
              <p:nvPr/>
            </p:nvGrpSpPr>
            <p:grpSpPr>
              <a:xfrm>
                <a:off x="73958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24" name="Google Shape;224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5" name="Google Shape;225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6" name="Google Shape;226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27" name="Google Shape;227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28" name="Google Shape;228;p24"/>
            <p:cNvGrpSpPr/>
            <p:nvPr/>
          </p:nvGrpSpPr>
          <p:grpSpPr>
            <a:xfrm>
              <a:off x="1541361" y="4338050"/>
              <a:ext cx="6223595" cy="357253"/>
              <a:chOff x="1541361" y="528050"/>
              <a:chExt cx="6223595" cy="357253"/>
            </a:xfrm>
          </p:grpSpPr>
          <p:grpSp>
            <p:nvGrpSpPr>
              <p:cNvPr id="229" name="Google Shape;229;p24"/>
              <p:cNvGrpSpPr/>
              <p:nvPr/>
            </p:nvGrpSpPr>
            <p:grpSpPr>
              <a:xfrm>
                <a:off x="1541361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30" name="Google Shape;230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1" name="Google Shape;231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2" name="Google Shape;232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3" name="Google Shape;233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34" name="Google Shape;234;p24"/>
              <p:cNvGrpSpPr/>
              <p:nvPr/>
            </p:nvGrpSpPr>
            <p:grpSpPr>
              <a:xfrm>
                <a:off x="44139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35" name="Google Shape;235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6" name="Google Shape;236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7" name="Google Shape;237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38" name="Google Shape;238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39" name="Google Shape;239;p24"/>
              <p:cNvGrpSpPr/>
              <p:nvPr/>
            </p:nvGrpSpPr>
            <p:grpSpPr>
              <a:xfrm>
                <a:off x="7395874" y="528050"/>
                <a:ext cx="369083" cy="357253"/>
                <a:chOff x="-59447250" y="3706150"/>
                <a:chExt cx="319000" cy="308775"/>
              </a:xfrm>
            </p:grpSpPr>
            <p:sp>
              <p:nvSpPr>
                <p:cNvPr id="240" name="Google Shape;240;p24"/>
                <p:cNvSpPr/>
                <p:nvPr/>
              </p:nvSpPr>
              <p:spPr>
                <a:xfrm>
                  <a:off x="-59381875" y="3922750"/>
                  <a:ext cx="79575" cy="29950"/>
                </a:xfrm>
                <a:custGeom>
                  <a:rect b="b" l="l" r="r" t="t"/>
                  <a:pathLst>
                    <a:path extrusionOk="0" h="1198" w="3183">
                      <a:moveTo>
                        <a:pt x="1607" y="0"/>
                      </a:moveTo>
                      <a:cubicBezTo>
                        <a:pt x="820" y="0"/>
                        <a:pt x="190" y="504"/>
                        <a:pt x="1" y="1197"/>
                      </a:cubicBezTo>
                      <a:lnTo>
                        <a:pt x="3183" y="1197"/>
                      </a:lnTo>
                      <a:cubicBezTo>
                        <a:pt x="3025" y="536"/>
                        <a:pt x="2363" y="0"/>
                        <a:pt x="160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1" name="Google Shape;241;p24"/>
                <p:cNvSpPr/>
                <p:nvPr/>
              </p:nvSpPr>
              <p:spPr>
                <a:xfrm>
                  <a:off x="-59364550" y="3861525"/>
                  <a:ext cx="43350" cy="40900"/>
                </a:xfrm>
                <a:custGeom>
                  <a:rect b="b" l="l" r="r" t="t"/>
                  <a:pathLst>
                    <a:path extrusionOk="0" h="1636" w="1734">
                      <a:moveTo>
                        <a:pt x="858" y="0"/>
                      </a:moveTo>
                      <a:cubicBezTo>
                        <a:pt x="784" y="0"/>
                        <a:pt x="707" y="8"/>
                        <a:pt x="631" y="23"/>
                      </a:cubicBezTo>
                      <a:cubicBezTo>
                        <a:pt x="347" y="118"/>
                        <a:pt x="127" y="307"/>
                        <a:pt x="95" y="590"/>
                      </a:cubicBezTo>
                      <a:cubicBezTo>
                        <a:pt x="1" y="906"/>
                        <a:pt x="95" y="1189"/>
                        <a:pt x="284" y="1410"/>
                      </a:cubicBezTo>
                      <a:cubicBezTo>
                        <a:pt x="446" y="1548"/>
                        <a:pt x="658" y="1636"/>
                        <a:pt x="871" y="1636"/>
                      </a:cubicBezTo>
                      <a:cubicBezTo>
                        <a:pt x="949" y="1636"/>
                        <a:pt x="1027" y="1624"/>
                        <a:pt x="1103" y="1599"/>
                      </a:cubicBezTo>
                      <a:cubicBezTo>
                        <a:pt x="1387" y="1536"/>
                        <a:pt x="1607" y="1347"/>
                        <a:pt x="1670" y="1063"/>
                      </a:cubicBezTo>
                      <a:cubicBezTo>
                        <a:pt x="1733" y="748"/>
                        <a:pt x="1670" y="464"/>
                        <a:pt x="1450" y="244"/>
                      </a:cubicBezTo>
                      <a:cubicBezTo>
                        <a:pt x="1307" y="77"/>
                        <a:pt x="1091" y="0"/>
                        <a:pt x="85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2" name="Google Shape;242;p24"/>
                <p:cNvSpPr/>
                <p:nvPr/>
              </p:nvSpPr>
              <p:spPr>
                <a:xfrm>
                  <a:off x="-59447250" y="3706150"/>
                  <a:ext cx="319000" cy="308775"/>
                </a:xfrm>
                <a:custGeom>
                  <a:rect b="b" l="l" r="r" t="t"/>
                  <a:pathLst>
                    <a:path extrusionOk="0" h="12351" w="12760">
                      <a:moveTo>
                        <a:pt x="6428" y="820"/>
                      </a:moveTo>
                      <a:cubicBezTo>
                        <a:pt x="6900" y="820"/>
                        <a:pt x="7247" y="1166"/>
                        <a:pt x="7247" y="1639"/>
                      </a:cubicBezTo>
                      <a:lnTo>
                        <a:pt x="7247" y="4128"/>
                      </a:lnTo>
                      <a:lnTo>
                        <a:pt x="5609" y="4128"/>
                      </a:lnTo>
                      <a:lnTo>
                        <a:pt x="5609" y="1639"/>
                      </a:lnTo>
                      <a:cubicBezTo>
                        <a:pt x="5609" y="1166"/>
                        <a:pt x="5955" y="820"/>
                        <a:pt x="6428" y="820"/>
                      </a:cubicBezTo>
                      <a:close/>
                      <a:moveTo>
                        <a:pt x="10681" y="6616"/>
                      </a:moveTo>
                      <a:cubicBezTo>
                        <a:pt x="10901" y="6616"/>
                        <a:pt x="11059" y="6805"/>
                        <a:pt x="11059" y="6994"/>
                      </a:cubicBezTo>
                      <a:cubicBezTo>
                        <a:pt x="11122" y="7247"/>
                        <a:pt x="10901" y="7436"/>
                        <a:pt x="10681" y="7436"/>
                      </a:cubicBezTo>
                      <a:lnTo>
                        <a:pt x="8192" y="7436"/>
                      </a:lnTo>
                      <a:cubicBezTo>
                        <a:pt x="7971" y="7436"/>
                        <a:pt x="7751" y="7247"/>
                        <a:pt x="7751" y="6994"/>
                      </a:cubicBezTo>
                      <a:cubicBezTo>
                        <a:pt x="7751" y="6742"/>
                        <a:pt x="7971" y="6616"/>
                        <a:pt x="8192" y="6616"/>
                      </a:cubicBezTo>
                      <a:close/>
                      <a:moveTo>
                        <a:pt x="10681" y="8255"/>
                      </a:moveTo>
                      <a:cubicBezTo>
                        <a:pt x="10901" y="8255"/>
                        <a:pt x="11059" y="8444"/>
                        <a:pt x="11059" y="8696"/>
                      </a:cubicBezTo>
                      <a:cubicBezTo>
                        <a:pt x="11122" y="8885"/>
                        <a:pt x="10901" y="9074"/>
                        <a:pt x="10681" y="9074"/>
                      </a:cubicBezTo>
                      <a:lnTo>
                        <a:pt x="8192" y="9074"/>
                      </a:lnTo>
                      <a:cubicBezTo>
                        <a:pt x="7971" y="9074"/>
                        <a:pt x="7751" y="8885"/>
                        <a:pt x="7751" y="8696"/>
                      </a:cubicBezTo>
                      <a:cubicBezTo>
                        <a:pt x="7751" y="8444"/>
                        <a:pt x="7971" y="8255"/>
                        <a:pt x="8192" y="8255"/>
                      </a:cubicBezTo>
                      <a:close/>
                      <a:moveTo>
                        <a:pt x="4233" y="5360"/>
                      </a:moveTo>
                      <a:cubicBezTo>
                        <a:pt x="4671" y="5360"/>
                        <a:pt x="5082" y="5531"/>
                        <a:pt x="5388" y="5860"/>
                      </a:cubicBezTo>
                      <a:cubicBezTo>
                        <a:pt x="5829" y="6301"/>
                        <a:pt x="5987" y="6868"/>
                        <a:pt x="5829" y="7467"/>
                      </a:cubicBezTo>
                      <a:cubicBezTo>
                        <a:pt x="5766" y="7751"/>
                        <a:pt x="5640" y="7971"/>
                        <a:pt x="5451" y="8192"/>
                      </a:cubicBezTo>
                      <a:cubicBezTo>
                        <a:pt x="6176" y="8601"/>
                        <a:pt x="6711" y="9389"/>
                        <a:pt x="6711" y="10334"/>
                      </a:cubicBezTo>
                      <a:cubicBezTo>
                        <a:pt x="6711" y="10555"/>
                        <a:pt x="6491" y="10744"/>
                        <a:pt x="6270" y="10744"/>
                      </a:cubicBezTo>
                      <a:lnTo>
                        <a:pt x="2143" y="10744"/>
                      </a:lnTo>
                      <a:cubicBezTo>
                        <a:pt x="1891" y="10744"/>
                        <a:pt x="1733" y="10555"/>
                        <a:pt x="1733" y="10303"/>
                      </a:cubicBezTo>
                      <a:cubicBezTo>
                        <a:pt x="1733" y="9357"/>
                        <a:pt x="2238" y="8570"/>
                        <a:pt x="3025" y="8129"/>
                      </a:cubicBezTo>
                      <a:cubicBezTo>
                        <a:pt x="2647" y="7688"/>
                        <a:pt x="2490" y="7121"/>
                        <a:pt x="2647" y="6553"/>
                      </a:cubicBezTo>
                      <a:cubicBezTo>
                        <a:pt x="2805" y="6018"/>
                        <a:pt x="3246" y="5577"/>
                        <a:pt x="3781" y="5419"/>
                      </a:cubicBezTo>
                      <a:cubicBezTo>
                        <a:pt x="3933" y="5379"/>
                        <a:pt x="4084" y="5360"/>
                        <a:pt x="4233" y="5360"/>
                      </a:cubicBezTo>
                      <a:close/>
                      <a:moveTo>
                        <a:pt x="10681" y="9893"/>
                      </a:moveTo>
                      <a:cubicBezTo>
                        <a:pt x="10901" y="9893"/>
                        <a:pt x="11059" y="10113"/>
                        <a:pt x="11059" y="10303"/>
                      </a:cubicBezTo>
                      <a:cubicBezTo>
                        <a:pt x="11122" y="10555"/>
                        <a:pt x="10901" y="10744"/>
                        <a:pt x="10681" y="10744"/>
                      </a:cubicBezTo>
                      <a:lnTo>
                        <a:pt x="8192" y="10744"/>
                      </a:lnTo>
                      <a:cubicBezTo>
                        <a:pt x="7971" y="10744"/>
                        <a:pt x="7751" y="10555"/>
                        <a:pt x="7751" y="10303"/>
                      </a:cubicBezTo>
                      <a:cubicBezTo>
                        <a:pt x="7751" y="10050"/>
                        <a:pt x="7971" y="9893"/>
                        <a:pt x="8192" y="9893"/>
                      </a:cubicBezTo>
                      <a:close/>
                      <a:moveTo>
                        <a:pt x="6396" y="0"/>
                      </a:moveTo>
                      <a:cubicBezTo>
                        <a:pt x="5483" y="0"/>
                        <a:pt x="4726" y="725"/>
                        <a:pt x="4726" y="1639"/>
                      </a:cubicBezTo>
                      <a:lnTo>
                        <a:pt x="4726" y="2458"/>
                      </a:lnTo>
                      <a:lnTo>
                        <a:pt x="1261" y="2458"/>
                      </a:lnTo>
                      <a:cubicBezTo>
                        <a:pt x="599" y="2458"/>
                        <a:pt x="1" y="3025"/>
                        <a:pt x="1" y="3686"/>
                      </a:cubicBezTo>
                      <a:lnTo>
                        <a:pt x="1" y="11122"/>
                      </a:lnTo>
                      <a:cubicBezTo>
                        <a:pt x="1" y="11815"/>
                        <a:pt x="568" y="12350"/>
                        <a:pt x="1261" y="12350"/>
                      </a:cubicBezTo>
                      <a:lnTo>
                        <a:pt x="11468" y="12350"/>
                      </a:lnTo>
                      <a:cubicBezTo>
                        <a:pt x="12130" y="12350"/>
                        <a:pt x="12697" y="11815"/>
                        <a:pt x="12697" y="11122"/>
                      </a:cubicBezTo>
                      <a:lnTo>
                        <a:pt x="12697" y="3686"/>
                      </a:lnTo>
                      <a:cubicBezTo>
                        <a:pt x="12760" y="3025"/>
                        <a:pt x="12162" y="2458"/>
                        <a:pt x="11500" y="2458"/>
                      </a:cubicBezTo>
                      <a:lnTo>
                        <a:pt x="8034" y="2458"/>
                      </a:lnTo>
                      <a:lnTo>
                        <a:pt x="8034" y="1639"/>
                      </a:lnTo>
                      <a:cubicBezTo>
                        <a:pt x="8034" y="725"/>
                        <a:pt x="7278" y="0"/>
                        <a:pt x="6396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43" name="Google Shape;243;p24"/>
                <p:cNvSpPr/>
                <p:nvPr/>
              </p:nvSpPr>
              <p:spPr>
                <a:xfrm>
                  <a:off x="-59293650" y="3740025"/>
                  <a:ext cx="14175" cy="14200"/>
                </a:xfrm>
                <a:custGeom>
                  <a:rect b="b" l="l" r="r" t="t"/>
                  <a:pathLst>
                    <a:path extrusionOk="0" h="568" w="567">
                      <a:moveTo>
                        <a:pt x="284" y="0"/>
                      </a:moveTo>
                      <a:cubicBezTo>
                        <a:pt x="126" y="0"/>
                        <a:pt x="0" y="126"/>
                        <a:pt x="0" y="284"/>
                      </a:cubicBezTo>
                      <a:cubicBezTo>
                        <a:pt x="0" y="441"/>
                        <a:pt x="126" y="567"/>
                        <a:pt x="284" y="567"/>
                      </a:cubicBezTo>
                      <a:cubicBezTo>
                        <a:pt x="441" y="567"/>
                        <a:pt x="567" y="441"/>
                        <a:pt x="567" y="284"/>
                      </a:cubicBezTo>
                      <a:cubicBezTo>
                        <a:pt x="567" y="126"/>
                        <a:pt x="441" y="0"/>
                        <a:pt x="284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EC 2022">
  <a:themeElements>
    <a:clrScheme name="Simple Light">
      <a:dk1>
        <a:srgbClr val="00ACB0"/>
      </a:dk1>
      <a:lt1>
        <a:srgbClr val="FFFFFF"/>
      </a:lt1>
      <a:dk2>
        <a:srgbClr val="595959"/>
      </a:dk2>
      <a:lt2>
        <a:srgbClr val="DED6D4"/>
      </a:lt2>
      <a:accent1>
        <a:srgbClr val="272350"/>
      </a:accent1>
      <a:accent2>
        <a:srgbClr val="213A8E"/>
      </a:accent2>
      <a:accent3>
        <a:srgbClr val="FECC38"/>
      </a:accent3>
      <a:accent4>
        <a:srgbClr val="000000"/>
      </a:accent4>
      <a:accent5>
        <a:srgbClr val="E6334C"/>
      </a:accent5>
      <a:accent6>
        <a:srgbClr val="FFEFBE"/>
      </a:accent6>
      <a:hlink>
        <a:srgbClr val="0000AA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